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6858000" cy="9144000" type="screen4x3"/>
  <p:notesSz cx="7023100" cy="93091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F427E-B5EB-BE21-7279-017882ED6B87}" v="101" dt="2025-08-07T13:18:33.9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238" cy="4667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8277" y="1"/>
            <a:ext cx="3043238" cy="466725"/>
          </a:xfrm>
          <a:prstGeom prst="rect">
            <a:avLst/>
          </a:prstGeom>
        </p:spPr>
        <p:txBody>
          <a:bodyPr vert="horz" lIns="91436" tIns="45718" rIns="91436" bIns="45718" rtlCol="0"/>
          <a:lstStyle>
            <a:lvl1pPr algn="r">
              <a:defRPr sz="1200"/>
            </a:lvl1pPr>
          </a:lstStyle>
          <a:p>
            <a:fld id="{6DB2FD20-903C-42CC-A9AB-A68A1E94B845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3625" y="1163638"/>
            <a:ext cx="2355850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6" tIns="45718" rIns="91436" bIns="45718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6" y="4479925"/>
            <a:ext cx="5619750" cy="3665538"/>
          </a:xfrm>
          <a:prstGeom prst="rect">
            <a:avLst/>
          </a:prstGeom>
        </p:spPr>
        <p:txBody>
          <a:bodyPr vert="horz" lIns="91436" tIns="45718" rIns="91436" bIns="45718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8842377"/>
            <a:ext cx="3043238" cy="4667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8277" y="8842377"/>
            <a:ext cx="3043238" cy="466725"/>
          </a:xfrm>
          <a:prstGeom prst="rect">
            <a:avLst/>
          </a:prstGeom>
        </p:spPr>
        <p:txBody>
          <a:bodyPr vert="horz" lIns="91436" tIns="45718" rIns="91436" bIns="45718" rtlCol="0" anchor="b"/>
          <a:lstStyle>
            <a:lvl1pPr algn="r">
              <a:defRPr sz="1200"/>
            </a:lvl1pPr>
          </a:lstStyle>
          <a:p>
            <a:fld id="{5ADB050D-2290-4793-9252-4A6143B764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88547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B050D-2290-4793-9252-4A6143B7649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214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34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9179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9672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3582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036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1700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25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8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8314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8861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888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8AB0E-EA3F-4C02-8B0C-64E480B75E5E}" type="datetimeFigureOut">
              <a:rPr lang="fr-FR" smtClean="0"/>
              <a:t>07/08/2025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3CD9D-9E85-4646-88BA-BF22A23F143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9868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id="{7BA0395D-3A05-41ED-9A81-32F7867EC0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42"/>
          <a:stretch/>
        </p:blipFill>
        <p:spPr>
          <a:xfrm>
            <a:off x="5890285" y="153212"/>
            <a:ext cx="861001" cy="297487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-5817" y="812815"/>
            <a:ext cx="7466499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3200" dirty="0">
                <a:latin typeface="Baskerville Old Face"/>
              </a:rPr>
              <a:t>       </a:t>
            </a:r>
            <a:r>
              <a:rPr lang="fr-FR" sz="3200" b="1" dirty="0"/>
              <a:t>COMP</a:t>
            </a:r>
            <a:r>
              <a:rPr lang="fr-FR" sz="3200" b="1" dirty="0">
                <a:cs typeface="Times New Roman"/>
              </a:rPr>
              <a:t>É</a:t>
            </a:r>
            <a:r>
              <a:rPr lang="fr-FR" sz="3200" b="1" dirty="0"/>
              <a:t>TITIONS  2025</a:t>
            </a:r>
            <a:r>
              <a:rPr lang="fr-FR" sz="1200" b="1" dirty="0"/>
              <a:t> </a:t>
            </a:r>
            <a:r>
              <a:rPr lang="fr-FR" sz="1000" b="1" dirty="0"/>
              <a:t> (sous réserve de modifications) </a:t>
            </a:r>
            <a:endParaRPr lang="fr-FR" sz="1000" b="1" dirty="0">
              <a:cs typeface="Calibri"/>
            </a:endParaRP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70597" y="-75063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45915" y="1409458"/>
            <a:ext cx="3232265" cy="561692"/>
          </a:xfrm>
          <a:prstGeom prst="rect">
            <a:avLst/>
          </a:prstGeom>
          <a:noFill/>
          <a:ln w="12700">
            <a:solidFill>
              <a:srgbClr val="4472C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fr-FR" altLang="fr-FR" sz="1400" b="1" u="sng" dirty="0">
                <a:latin typeface="Times New Roman"/>
                <a:ea typeface="Calibri"/>
                <a:cs typeface="Times New Roman"/>
              </a:rPr>
              <a:t>MAI</a:t>
            </a:r>
          </a:p>
          <a:p>
            <a:pPr algn="ctr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fr-FR" altLang="fr-FR" sz="1300" b="1" dirty="0">
                <a:solidFill>
                  <a:schemeClr val="accent5"/>
                </a:solidFill>
                <a:latin typeface="Calibri Light"/>
                <a:ea typeface="Calibri"/>
                <a:cs typeface="Times New Roman"/>
              </a:rPr>
              <a:t>Sam 17 : OUVERTURE DU GOLF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48196" y="2058294"/>
            <a:ext cx="3232265" cy="234166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400" b="1" u="sng" dirty="0">
                <a:latin typeface="Times New Roman"/>
                <a:cs typeface="Times New Roman"/>
              </a:rPr>
              <a:t>JUIN</a:t>
            </a:r>
            <a:r>
              <a:rPr lang="fr-FR" sz="1400" b="1" dirty="0">
                <a:latin typeface="Times New Roman"/>
                <a:cs typeface="Times New Roman"/>
              </a:rPr>
              <a:t> 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04: </a:t>
            </a:r>
            <a:r>
              <a:rPr lang="fr-FR" sz="1200" b="1" dirty="0">
                <a:latin typeface="+mj-lt"/>
                <a:cs typeface="Calibri Light"/>
              </a:rPr>
              <a:t>Coupe école de golf  </a:t>
            </a:r>
            <a:endParaRPr lang="fr-FR" sz="1200" b="1" dirty="0">
              <a:latin typeface="+mj-lt"/>
              <a:ea typeface="Calibri Light"/>
              <a:cs typeface="Calibri Light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Mer 10: Interclubs Ladies</a:t>
            </a:r>
            <a:endParaRPr lang="fr-FR" sz="1200" b="1" dirty="0">
              <a:latin typeface="+mj-lt"/>
              <a:cs typeface="Calibri Light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11: Coupe école de golf </a:t>
            </a:r>
            <a:endParaRPr lang="fr-FR" sz="1200" b="1" dirty="0">
              <a:latin typeface="+mj-lt"/>
              <a:ea typeface="Calibri Light" panose="020F0302020204030204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Dim 15:  </a:t>
            </a:r>
            <a:r>
              <a:rPr lang="fr-FR" sz="1200" b="1" dirty="0" err="1">
                <a:latin typeface="+mj-lt"/>
                <a:cs typeface="Times New Roman"/>
              </a:rPr>
              <a:t>Ringer</a:t>
            </a:r>
            <a:r>
              <a:rPr lang="fr-FR" sz="1200" b="1" dirty="0">
                <a:latin typeface="+mj-lt"/>
                <a:cs typeface="Times New Roman"/>
              </a:rPr>
              <a:t> Tour 2025 N°1</a:t>
            </a:r>
            <a:endParaRPr lang="fr-FR" sz="1200" b="1" dirty="0">
              <a:latin typeface="+mj-lt"/>
              <a:ea typeface="Calibri Light" panose="020F0302020204030204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18: </a:t>
            </a:r>
            <a:r>
              <a:rPr lang="fr-FR" sz="1200" b="1" dirty="0">
                <a:latin typeface="+mj-lt"/>
                <a:cs typeface="Calibri Light"/>
              </a:rPr>
              <a:t>Coupe école de golf</a:t>
            </a:r>
            <a:endParaRPr lang="fr-FR" sz="1200" b="1" dirty="0">
              <a:latin typeface="+mj-lt"/>
              <a:ea typeface="Calibri Light"/>
              <a:cs typeface="Times New Roman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Times New Roman"/>
              </a:rPr>
              <a:t>Jeu 19: Interclubs Les Gets </a:t>
            </a: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Dim 22:  </a:t>
            </a:r>
            <a:r>
              <a:rPr lang="fr-FR" sz="1200" b="1" dirty="0" err="1">
                <a:latin typeface="+mj-lt"/>
                <a:ea typeface="Calibri Light"/>
                <a:cs typeface="Calibri Light"/>
              </a:rPr>
              <a:t>Ringer</a:t>
            </a:r>
            <a:r>
              <a:rPr lang="fr-FR" sz="1200" b="1" dirty="0">
                <a:latin typeface="+mj-lt"/>
                <a:ea typeface="Calibri Light"/>
                <a:cs typeface="Calibri Light"/>
              </a:rPr>
              <a:t> Tour 2025 N°2</a:t>
            </a:r>
            <a:endParaRPr lang="fr-FR" dirty="0"/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Lun 23: </a:t>
            </a:r>
            <a:r>
              <a:rPr lang="fr-FR" sz="1200" b="1" err="1">
                <a:latin typeface="+mj-lt"/>
                <a:cs typeface="Times New Roman"/>
              </a:rPr>
              <a:t>Chpt</a:t>
            </a:r>
            <a:r>
              <a:rPr lang="fr-FR" sz="1200" b="1" dirty="0">
                <a:latin typeface="+mj-lt"/>
                <a:cs typeface="Times New Roman"/>
              </a:rPr>
              <a:t> Seniors CD 74</a:t>
            </a:r>
            <a:endParaRPr lang="fr-FR" sz="1200" b="1" dirty="0">
              <a:latin typeface="+mj-lt"/>
              <a:ea typeface="Calibri Light"/>
              <a:cs typeface="Calibri Light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Dim 29: Green Tee Cup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40218" y="4576159"/>
            <a:ext cx="3219705" cy="16722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400" b="1" u="sng" dirty="0">
                <a:latin typeface="Times New Roman"/>
                <a:cs typeface="Times New Roman"/>
              </a:rPr>
              <a:t>JUILLET</a:t>
            </a:r>
            <a:endParaRPr lang="fr-FR" sz="1400" dirty="0">
              <a:ea typeface="Calibri" panose="020F0502020204030204"/>
              <a:cs typeface="Calibri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Mer 02: Interclubs Talloires</a:t>
            </a:r>
            <a:endParaRPr lang="fr-FR" sz="1200" b="1" dirty="0">
              <a:latin typeface="Calibri Ligh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Dim 06: BMW cup 2025</a:t>
            </a:r>
            <a:endParaRPr lang="fr-FR" sz="1200" b="1" dirty="0">
              <a:latin typeface="+mj-l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Mar 08: Interclubs Ladies suisse</a:t>
            </a:r>
            <a:endParaRPr lang="fr-FR" sz="1200" dirty="0">
              <a:cs typeface="Calibri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Times New Roman"/>
              </a:rPr>
              <a:t>Dim 13: </a:t>
            </a:r>
            <a:r>
              <a:rPr lang="fr-FR" sz="1200" b="1" dirty="0" err="1">
                <a:latin typeface="+mj-lt"/>
                <a:ea typeface="Calibri Light"/>
                <a:cs typeface="Times New Roman"/>
              </a:rPr>
              <a:t>Ringer</a:t>
            </a:r>
            <a:r>
              <a:rPr lang="fr-FR" sz="1200" b="1" dirty="0">
                <a:latin typeface="+mj-lt"/>
                <a:ea typeface="Calibri Light"/>
                <a:cs typeface="Times New Roman"/>
              </a:rPr>
              <a:t> Tour 2025 N°3</a:t>
            </a: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Times New Roman"/>
              </a:rPr>
              <a:t>Dim 20 : </a:t>
            </a:r>
            <a:r>
              <a:rPr lang="fr-FR" sz="1200" b="1" dirty="0" err="1">
                <a:latin typeface="+mj-lt"/>
                <a:ea typeface="Calibri Light"/>
                <a:cs typeface="Calibri Light"/>
              </a:rPr>
              <a:t>Ringer</a:t>
            </a:r>
            <a:r>
              <a:rPr lang="fr-FR" sz="1200" b="1" dirty="0">
                <a:latin typeface="+mj-lt"/>
                <a:ea typeface="Calibri Light"/>
                <a:cs typeface="Calibri Light"/>
              </a:rPr>
              <a:t> Tour 2025 N°4</a:t>
            </a:r>
            <a:endParaRPr lang="fr-FR" sz="1200" dirty="0">
              <a:latin typeface="+mj-l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Times New Roman"/>
              </a:rPr>
              <a:t>Dim 27 : </a:t>
            </a:r>
            <a:r>
              <a:rPr lang="fr-FR" sz="1200" b="1" dirty="0" err="1">
                <a:latin typeface="+mj-lt"/>
                <a:ea typeface="Calibri Light"/>
                <a:cs typeface="Calibri Light"/>
              </a:rPr>
              <a:t>Ringer</a:t>
            </a:r>
            <a:r>
              <a:rPr lang="fr-FR" sz="1200" b="1" dirty="0">
                <a:latin typeface="+mj-lt"/>
                <a:ea typeface="Calibri Light"/>
                <a:cs typeface="Calibri Light"/>
              </a:rPr>
              <a:t> Tour 2025 N°5</a:t>
            </a:r>
            <a:endParaRPr lang="fr-FR" sz="1200" dirty="0">
              <a:latin typeface="+mj-lt"/>
              <a:ea typeface="Calibri Light"/>
              <a:cs typeface="Calibri Light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496054" y="1411830"/>
            <a:ext cx="3255364" cy="167225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400" b="1" u="sng" dirty="0">
                <a:latin typeface="Times New Roman"/>
                <a:cs typeface="Times New Roman"/>
              </a:rPr>
              <a:t>AOUT</a:t>
            </a: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Dim 03: FONCIA </a:t>
            </a:r>
            <a:endParaRPr lang="fr-FR" sz="1200" dirty="0">
              <a:latin typeface="Calibri" panose="020F0502020204030204"/>
              <a:ea typeface="Calibri" panose="020F0502020204030204"/>
              <a:cs typeface="Calibri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Times New Roman"/>
              </a:rPr>
              <a:t>Dim 10: Coupe du Président</a:t>
            </a:r>
            <a:endParaRPr lang="fr-FR" sz="1200" b="1" dirty="0">
              <a:latin typeface="+mj-lt"/>
              <a:cs typeface="Times New Roman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Dim 17:  Megève Golf </a:t>
            </a:r>
            <a:r>
              <a:rPr lang="fr-FR" sz="1200" b="1" dirty="0" err="1">
                <a:latin typeface="+mj-lt"/>
                <a:cs typeface="Times New Roman"/>
              </a:rPr>
              <a:t>Trophy</a:t>
            </a:r>
            <a:r>
              <a:rPr lang="fr-FR" sz="1200" b="1" dirty="0">
                <a:latin typeface="+mj-lt"/>
                <a:cs typeface="Times New Roman"/>
              </a:rPr>
              <a:t> </a:t>
            </a:r>
            <a:endParaRPr lang="fr-FR" sz="1200" dirty="0">
              <a:latin typeface="Calibri Light"/>
              <a:cs typeface="Calibri" panose="020F0502020204030204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Ven 22:  </a:t>
            </a:r>
            <a:r>
              <a:rPr lang="fr-FR" sz="1200" b="1" dirty="0" err="1">
                <a:latin typeface="+mj-lt"/>
                <a:cs typeface="Times New Roman"/>
              </a:rPr>
              <a:t>BELLO's</a:t>
            </a:r>
            <a:r>
              <a:rPr lang="fr-FR" sz="1200" b="1" dirty="0">
                <a:latin typeface="+mj-lt"/>
                <a:cs typeface="Times New Roman"/>
              </a:rPr>
              <a:t> Cup </a:t>
            </a:r>
            <a:r>
              <a:rPr lang="fr-FR" sz="1200" b="1" dirty="0">
                <a:solidFill>
                  <a:srgbClr val="000000"/>
                </a:solidFill>
                <a:latin typeface="+mj-lt"/>
                <a:ea typeface="Calibri Light"/>
                <a:cs typeface="Times New Roman"/>
              </a:rPr>
              <a:t>2025</a:t>
            </a:r>
            <a:endParaRPr lang="fr-FR" sz="1200" dirty="0">
              <a:solidFill>
                <a:srgbClr val="000000"/>
              </a:solidFill>
              <a:latin typeface="Calibri" panose="020F0502020204030204"/>
              <a:ea typeface="Calibri"/>
              <a:cs typeface="Calibri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solidFill>
                  <a:srgbClr val="000000"/>
                </a:solidFill>
                <a:latin typeface="+mj-lt"/>
                <a:ea typeface="Calibri Light"/>
                <a:cs typeface="Calibri Light"/>
              </a:rPr>
              <a:t>Sam 30:  </a:t>
            </a:r>
            <a:r>
              <a:rPr lang="fr-FR" sz="1200" b="1" dirty="0">
                <a:solidFill>
                  <a:srgbClr val="92D050"/>
                </a:solidFill>
                <a:latin typeface="+mj-lt"/>
                <a:ea typeface="Calibri Light"/>
                <a:cs typeface="Calibri Light"/>
              </a:rPr>
              <a:t>Grand Prix MID Amateurs</a:t>
            </a:r>
            <a:endParaRPr lang="en-US" sz="1200" dirty="0">
              <a:solidFill>
                <a:srgbClr val="000000"/>
              </a:solidFill>
              <a:latin typeface="+mj-lt"/>
              <a:ea typeface="Calibri Light"/>
              <a:cs typeface="Calibri Light"/>
            </a:endParaRPr>
          </a:p>
          <a:p>
            <a:pPr>
              <a:spcBef>
                <a:spcPts val="300"/>
              </a:spcBef>
            </a:pPr>
            <a:r>
              <a:rPr lang="fr-FR" sz="1200" b="1" dirty="0">
                <a:solidFill>
                  <a:srgbClr val="000000"/>
                </a:solidFill>
                <a:latin typeface="+mj-lt"/>
                <a:ea typeface="Calibri Light"/>
                <a:cs typeface="Calibri Light"/>
              </a:rPr>
              <a:t>Dim 31:  </a:t>
            </a:r>
            <a:r>
              <a:rPr lang="fr-FR" sz="1200" b="1" dirty="0">
                <a:solidFill>
                  <a:srgbClr val="92D050"/>
                </a:solidFill>
                <a:latin typeface="+mj-lt"/>
                <a:ea typeface="Calibri Light"/>
                <a:cs typeface="Calibri Light"/>
              </a:rPr>
              <a:t>Grand Prix  MID-Amateurs</a:t>
            </a:r>
            <a:endParaRPr lang="fr-FR" sz="1200" dirty="0">
              <a:solidFill>
                <a:srgbClr val="000000"/>
              </a:solidFill>
              <a:latin typeface="+mj-lt"/>
              <a:ea typeface="Calibri Light"/>
              <a:cs typeface="Calibri Light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3503919" y="3071071"/>
            <a:ext cx="3244018" cy="301108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400" b="1" u="sng" dirty="0">
                <a:latin typeface="Times New Roman"/>
                <a:cs typeface="Times New Roman"/>
              </a:rPr>
              <a:t>SEPTEMBRE</a:t>
            </a: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3: </a:t>
            </a:r>
            <a:r>
              <a:rPr lang="fr-FR" sz="1200" b="1" dirty="0">
                <a:latin typeface="+mj-lt"/>
                <a:cs typeface="Calibri Light"/>
              </a:rPr>
              <a:t>Coupe école de golf </a:t>
            </a:r>
            <a:endParaRPr lang="fr-FR" sz="1200" b="1" dirty="0">
              <a:latin typeface="+mj-l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solidFill>
                  <a:srgbClr val="00B050"/>
                </a:solidFill>
                <a:latin typeface="+mj-lt"/>
                <a:ea typeface="Calibri Light"/>
                <a:cs typeface="Calibri Light"/>
              </a:rPr>
              <a:t>Jeu 04: PRO-AM Four Seasons Megève</a:t>
            </a:r>
            <a:endParaRPr lang="en-US" sz="1200" dirty="0">
              <a:latin typeface="+mj-l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solidFill>
                  <a:srgbClr val="00B050"/>
                </a:solidFill>
                <a:latin typeface="+mj-lt"/>
                <a:ea typeface="Calibri Light"/>
                <a:cs typeface="Calibri Light"/>
              </a:rPr>
              <a:t>Ven 05: PRO-AM Four Seasons Megève</a:t>
            </a:r>
            <a:endParaRPr lang="fr-FR" sz="1200" dirty="0">
              <a:latin typeface="+mj-l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solidFill>
                  <a:srgbClr val="00B050"/>
                </a:solidFill>
                <a:latin typeface="+mj-lt"/>
                <a:ea typeface="Calibri Light"/>
                <a:cs typeface="Calibri Light"/>
              </a:rPr>
              <a:t>Sam 06: PRO-AM Four Seasons Megève</a:t>
            </a:r>
            <a:endParaRPr lang="fr-FR" sz="1200" dirty="0">
              <a:latin typeface="+mj-l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10: Championnat ASGRA </a:t>
            </a:r>
            <a:endParaRPr lang="fr-FR" sz="1200" b="1" dirty="0">
              <a:latin typeface="+mj-l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               Coupe école de de Golf</a:t>
            </a:r>
            <a:endParaRPr lang="fr-FR" sz="1200" b="1">
              <a:latin typeface="Calibri Ligh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ea typeface="Calibri Light"/>
                <a:cs typeface="Calibri Light"/>
              </a:rPr>
              <a:t>Dim 14 : </a:t>
            </a:r>
            <a:r>
              <a:rPr lang="fr-FR" sz="1200" b="1" dirty="0" err="1">
                <a:latin typeface="+mj-lt"/>
                <a:ea typeface="Calibri Light"/>
                <a:cs typeface="Calibri Light"/>
              </a:rPr>
              <a:t>Proxiserve</a:t>
            </a:r>
            <a:endParaRPr lang="fr-FR" sz="1200" b="1" dirty="0" err="1">
              <a:latin typeface="Calibri Ligh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Mer 17: </a:t>
            </a:r>
            <a:r>
              <a:rPr lang="fr-FR" sz="1200" b="1" dirty="0">
                <a:solidFill>
                  <a:srgbClr val="92D050"/>
                </a:solidFill>
                <a:latin typeface="+mj-lt"/>
                <a:cs typeface="Times New Roman"/>
              </a:rPr>
              <a:t>Grand Prix Trophée Seniors</a:t>
            </a:r>
            <a:endParaRPr lang="fr-FR" sz="1200" b="1">
              <a:solidFill>
                <a:srgbClr val="92D050"/>
              </a:solidFill>
              <a:latin typeface="+mj-l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Jeu   18: </a:t>
            </a:r>
            <a:r>
              <a:rPr lang="fr-FR" sz="1200" b="1" dirty="0">
                <a:solidFill>
                  <a:srgbClr val="92D050"/>
                </a:solidFill>
                <a:latin typeface="+mj-lt"/>
                <a:cs typeface="Calibri Light"/>
              </a:rPr>
              <a:t>Grand prix  Trophée Seniors</a:t>
            </a:r>
            <a:endParaRPr lang="fr-FR" sz="1200" b="1" dirty="0">
              <a:solidFill>
                <a:srgbClr val="92D050"/>
              </a:solidFill>
              <a:latin typeface="+mj-l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solidFill>
                  <a:srgbClr val="000000"/>
                </a:solidFill>
                <a:latin typeface="Calibri Light"/>
                <a:ea typeface="Calibri Light"/>
                <a:cs typeface="Calibri Light"/>
              </a:rPr>
              <a:t>Dim 21 : Coupe de l'R SHOT </a:t>
            </a:r>
            <a:endParaRPr lang="fr-FR" sz="1200" b="1" dirty="0">
              <a:latin typeface="Calibri Light"/>
              <a:ea typeface="Calibri Light"/>
              <a:cs typeface="Calibri Light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Calibri Light"/>
                <a:ea typeface="Calibri Light"/>
                <a:cs typeface="Calibri Light"/>
              </a:rPr>
              <a:t>Mer 24: Drapeaux FFG </a:t>
            </a:r>
            <a:endParaRPr lang="fr-FR" dirty="0"/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Calibri Light"/>
                <a:cs typeface="Times New Roman"/>
              </a:rPr>
              <a:t>Sam 27: Trophée Golf Novotel </a:t>
            </a:r>
            <a:endParaRPr lang="fr-FR" dirty="0"/>
          </a:p>
        </p:txBody>
      </p:sp>
      <p:sp>
        <p:nvSpPr>
          <p:cNvPr id="22" name="ZoneTexte 21"/>
          <p:cNvSpPr txBox="1"/>
          <p:nvPr/>
        </p:nvSpPr>
        <p:spPr>
          <a:xfrm>
            <a:off x="170650" y="6414162"/>
            <a:ext cx="3225441" cy="1377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b="1" dirty="0">
                <a:solidFill>
                  <a:schemeClr val="accent4"/>
                </a:solidFill>
                <a:latin typeface="Times New Roman"/>
                <a:cs typeface="Times New Roman"/>
              </a:rPr>
              <a:t>SUNSET GOLF </a:t>
            </a:r>
            <a:endParaRPr lang="fr-FR" b="1" dirty="0">
              <a:solidFill>
                <a:schemeClr val="accent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300" b="1" dirty="0">
                <a:latin typeface="+mj-lt"/>
                <a:cs typeface="Times New Roman"/>
              </a:rPr>
              <a:t>Tous les </a:t>
            </a:r>
            <a:r>
              <a:rPr lang="fr-FR" sz="1400" b="1" u="sng" dirty="0">
                <a:latin typeface="+mj-lt"/>
                <a:cs typeface="Times New Roman"/>
              </a:rPr>
              <a:t>jeudis soirs</a:t>
            </a:r>
            <a:r>
              <a:rPr lang="fr-FR" sz="1300" b="1" dirty="0">
                <a:latin typeface="+mj-lt"/>
                <a:cs typeface="Times New Roman"/>
              </a:rPr>
              <a:t> de juin jusqu’au 11 juillet</a:t>
            </a:r>
            <a:endParaRPr lang="fr-FR" sz="1300" b="1" dirty="0">
              <a:latin typeface="+mj-lt"/>
              <a:ea typeface="Calibri Light"/>
              <a:cs typeface="Times New Roman"/>
            </a:endParaRPr>
          </a:p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300" b="1" dirty="0">
                <a:latin typeface="+mj-lt"/>
                <a:cs typeface="Times New Roman"/>
              </a:rPr>
              <a:t>9 trous de classement en shot gun à 18H </a:t>
            </a:r>
            <a:endParaRPr lang="fr-FR" sz="1300" b="1" dirty="0">
              <a:latin typeface="+mj-lt"/>
              <a:cs typeface="Times New Roman" panose="02020603050405020304" pitchFamily="18" charset="0"/>
            </a:endParaRPr>
          </a:p>
          <a:p>
            <a:pPr algn="ctr">
              <a:spcBef>
                <a:spcPts val="300"/>
              </a:spcBef>
              <a:spcAft>
                <a:spcPts val="200"/>
              </a:spcAft>
            </a:pPr>
            <a:r>
              <a:rPr lang="fr-FR" sz="1300" b="1" dirty="0">
                <a:latin typeface="+mj-lt"/>
                <a:cs typeface="Times New Roman"/>
              </a:rPr>
              <a:t>suivi d’un diner chez nos partenaires restaurateurs</a:t>
            </a:r>
            <a:endParaRPr lang="fr-FR" sz="1300" b="1" dirty="0">
              <a:latin typeface="+mj-lt"/>
              <a:ea typeface="Calibri Light" panose="020F0302020204030204"/>
              <a:cs typeface="Times New Roman" panose="02020603050405020304" pitchFamily="18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7BA0395D-3A05-41ED-9A81-32F7867EC08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142"/>
          <a:stretch/>
        </p:blipFill>
        <p:spPr>
          <a:xfrm>
            <a:off x="106713" y="156376"/>
            <a:ext cx="861001" cy="297487"/>
          </a:xfrm>
          <a:prstGeom prst="rect">
            <a:avLst/>
          </a:prstGeom>
        </p:spPr>
      </p:pic>
      <p:sp>
        <p:nvSpPr>
          <p:cNvPr id="2" name="ZoneTexte 1"/>
          <p:cNvSpPr txBox="1"/>
          <p:nvPr/>
        </p:nvSpPr>
        <p:spPr>
          <a:xfrm>
            <a:off x="1924203" y="8667135"/>
            <a:ext cx="3189596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FR" sz="1200" b="1"/>
              <a:t>Informations et inscriptions au 04.50.21.29.79</a:t>
            </a:r>
          </a:p>
        </p:txBody>
      </p:sp>
      <p:sp>
        <p:nvSpPr>
          <p:cNvPr id="4" name="ZoneTexte 21">
            <a:extLst>
              <a:ext uri="{FF2B5EF4-FFF2-40B4-BE49-F238E27FC236}">
                <a16:creationId xmlns:a16="http://schemas.microsoft.com/office/drawing/2014/main" id="{551C38E1-8C0D-6345-20EF-111C4EEA1857}"/>
              </a:ext>
            </a:extLst>
          </p:cNvPr>
          <p:cNvSpPr txBox="1"/>
          <p:nvPr/>
        </p:nvSpPr>
        <p:spPr>
          <a:xfrm>
            <a:off x="3522287" y="7341719"/>
            <a:ext cx="3180357" cy="54630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fr-FR" sz="1400" b="1" u="sng" dirty="0">
                <a:latin typeface="Times New Roman"/>
                <a:cs typeface="Times New Roman"/>
              </a:rPr>
              <a:t>NOVEMBRE</a:t>
            </a:r>
            <a:endParaRPr lang="fr-FR" sz="1400" b="1" u="sng" dirty="0">
              <a:latin typeface="Times New Roman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ts val="300"/>
              </a:spcBef>
              <a:spcAft>
                <a:spcPct val="0"/>
              </a:spcAft>
            </a:pPr>
            <a:r>
              <a:rPr lang="fr-FR" sz="1300" b="1" dirty="0">
                <a:solidFill>
                  <a:schemeClr val="accent5"/>
                </a:solidFill>
                <a:latin typeface="Calibri Light"/>
                <a:ea typeface="Calibri"/>
                <a:cs typeface="Times New Roman"/>
              </a:rPr>
              <a:t>Dim 02 : FERMETURE GOLF</a:t>
            </a:r>
            <a:endParaRPr lang="fr-FR" sz="1300" b="1">
              <a:solidFill>
                <a:schemeClr val="accent5"/>
              </a:solidFill>
              <a:latin typeface="Calibri Light"/>
              <a:ea typeface="Calibri"/>
              <a:cs typeface="Times New Roman"/>
            </a:endParaRPr>
          </a:p>
        </p:txBody>
      </p:sp>
      <p:pic>
        <p:nvPicPr>
          <p:cNvPr id="5" name="Image 4" descr="Une image contenant texte, Police, Graphique, logo&#10;&#10;Description générée automatiquement">
            <a:extLst>
              <a:ext uri="{FF2B5EF4-FFF2-40B4-BE49-F238E27FC236}">
                <a16:creationId xmlns:a16="http://schemas.microsoft.com/office/drawing/2014/main" id="{B786E56A-2683-6BFC-F961-3629CCED5E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65106" y="18590"/>
            <a:ext cx="2301733" cy="714871"/>
          </a:xfrm>
          <a:prstGeom prst="rect">
            <a:avLst/>
          </a:prstGeom>
        </p:spPr>
      </p:pic>
      <p:sp>
        <p:nvSpPr>
          <p:cNvPr id="3" name="ZoneTexte 21">
            <a:extLst>
              <a:ext uri="{FF2B5EF4-FFF2-40B4-BE49-F238E27FC236}">
                <a16:creationId xmlns:a16="http://schemas.microsoft.com/office/drawing/2014/main" id="{7610F734-3A16-EB9F-FB00-BD1D64EFDEFE}"/>
              </a:ext>
            </a:extLst>
          </p:cNvPr>
          <p:cNvSpPr txBox="1"/>
          <p:nvPr/>
        </p:nvSpPr>
        <p:spPr>
          <a:xfrm>
            <a:off x="3497027" y="6224234"/>
            <a:ext cx="3230877" cy="10130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91440" tIns="45720" rIns="91440" bIns="45720" rtlCol="0" anchor="ctr">
            <a:spAutoFit/>
          </a:bodyPr>
          <a:lstStyle/>
          <a:p>
            <a:pPr algn="ctr" rtl="0">
              <a:lnSpc>
                <a:spcPts val="1125"/>
              </a:lnSpc>
            </a:pPr>
            <a:r>
              <a:rPr lang="fr-FR" sz="1400" b="1" u="sng" dirty="0">
                <a:latin typeface="Times New Roman"/>
                <a:cs typeface="Times New Roman"/>
              </a:rPr>
              <a:t>OCTOBRE</a:t>
            </a:r>
            <a:r>
              <a:rPr lang="en-US" sz="1400" b="1" u="sng" dirty="0">
                <a:latin typeface="Times New Roman"/>
                <a:cs typeface="Times New Roman"/>
              </a:rPr>
              <a:t>​</a:t>
            </a:r>
          </a:p>
          <a:p>
            <a:pPr algn="just">
              <a:lnSpc>
                <a:spcPts val="975"/>
              </a:lnSpc>
              <a:spcBef>
                <a:spcPts val="300"/>
              </a:spcBef>
            </a:pPr>
            <a:endParaRPr lang="fr-FR" sz="1200" b="1" dirty="0">
              <a:latin typeface="+mj-lt"/>
              <a:cs typeface="Times New Roman"/>
            </a:endParaRPr>
          </a:p>
          <a:p>
            <a:pPr algn="just">
              <a:lnSpc>
                <a:spcPts val="975"/>
              </a:lnSpc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Dim 05: </a:t>
            </a:r>
            <a:r>
              <a:rPr lang="fr-FR" sz="1200" b="1" dirty="0" err="1">
                <a:latin typeface="+mj-lt"/>
                <a:cs typeface="Times New Roman"/>
              </a:rPr>
              <a:t>Ringer</a:t>
            </a:r>
            <a:r>
              <a:rPr lang="fr-FR" sz="1200" b="1" dirty="0">
                <a:latin typeface="+mj-lt"/>
                <a:cs typeface="Times New Roman"/>
              </a:rPr>
              <a:t> Tour 2025 N°8</a:t>
            </a:r>
            <a:endParaRPr lang="fr-FR" sz="1200" b="1">
              <a:latin typeface="+mj-l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Sam 11: Scramble Ecole de Golf​</a:t>
            </a:r>
            <a:endParaRPr lang="fr-FR" sz="1200" b="1">
              <a:latin typeface="+mj-lt"/>
              <a:ea typeface="Calibri Light"/>
              <a:cs typeface="Times New Roman"/>
            </a:endParaRPr>
          </a:p>
          <a:p>
            <a:pPr algn="just">
              <a:spcBef>
                <a:spcPts val="300"/>
              </a:spcBef>
            </a:pPr>
            <a:r>
              <a:rPr lang="fr-FR" sz="1200" b="1" dirty="0">
                <a:latin typeface="+mj-lt"/>
                <a:cs typeface="Times New Roman"/>
              </a:rPr>
              <a:t>Dim 19: </a:t>
            </a:r>
            <a:r>
              <a:rPr lang="fr-FR" sz="1200" b="1" err="1">
                <a:latin typeface="+mj-lt"/>
                <a:cs typeface="Times New Roman"/>
              </a:rPr>
              <a:t>Ringer</a:t>
            </a:r>
            <a:r>
              <a:rPr lang="fr-FR" sz="1200" b="1" dirty="0">
                <a:latin typeface="+mj-lt"/>
                <a:cs typeface="Times New Roman"/>
              </a:rPr>
              <a:t> Tour 2025 Finale N°9</a:t>
            </a:r>
            <a:endParaRPr lang="fr-FR" sz="1200">
              <a:latin typeface="+mj-lt"/>
              <a:ea typeface="Calibri Light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43679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On-screen Show (4:3)</PresentationFormat>
  <Slides>1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Thème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Matthieu Azzolin</dc:creator>
  <cp:revision>522</cp:revision>
  <cp:lastPrinted>2022-05-30T10:59:34Z</cp:lastPrinted>
  <dcterms:created xsi:type="dcterms:W3CDTF">2021-06-03T09:01:33Z</dcterms:created>
  <dcterms:modified xsi:type="dcterms:W3CDTF">2025-08-07T13:21:06Z</dcterms:modified>
</cp:coreProperties>
</file>